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0000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03" autoAdjust="0"/>
    <p:restoredTop sz="94660"/>
  </p:normalViewPr>
  <p:slideViewPr>
    <p:cSldViewPr>
      <p:cViewPr>
        <p:scale>
          <a:sx n="33" d="100"/>
          <a:sy n="33" d="100"/>
        </p:scale>
        <p:origin x="-4200" y="-20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162FF7-318E-4F6A-ABA6-8929ABC0012E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395520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E94DD50-6361-4308-983D-5B7616E677D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1595469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C5236C-3122-44DE-8642-18AEEB7E60A8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2058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AE7A3A-B627-4C97-AF37-151C69BE833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83519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FB6426-EFD8-4406-BE32-56CE87B3E2ED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515290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137DD9-2CFB-4E77-9829-705027877B54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676785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BCCC42C-8FEA-486D-B445-658A98D720DE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55099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65CF7D-87D4-463C-B826-97FBEFEA6C9B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490762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6AD371D-85EC-45B4-B403-FD29A9C4B662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6087743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8F2216-AFEB-47C8-817E-E455C7F9D6C9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541145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54C9A1-24DF-401E-84FA-1AC20D17ADE2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112147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Arial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43B8245A-7F88-4D19-B989-0154B721B5C5}" type="slidenum">
              <a:rPr lang="zh-CN" altLang="zh-CN"/>
              <a:pPr>
                <a:defRPr/>
              </a:pPr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10040" y="-2318877"/>
            <a:ext cx="6139579" cy="6858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9190" y="-2318877"/>
            <a:ext cx="6139579" cy="6858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660" y="-2318877"/>
            <a:ext cx="6139579" cy="6858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2510" y="-2318877"/>
            <a:ext cx="6139579" cy="685800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3360" y="-2318877"/>
            <a:ext cx="6139579" cy="6858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10040" y="4131840"/>
            <a:ext cx="6139579" cy="6858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9190" y="4131840"/>
            <a:ext cx="6139579" cy="6858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660" y="4131840"/>
            <a:ext cx="6139579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2510" y="4131840"/>
            <a:ext cx="6139579" cy="685800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3360" y="4131840"/>
            <a:ext cx="6139579" cy="6858000"/>
          </a:xfrm>
          <a:prstGeom prst="rect">
            <a:avLst/>
          </a:prstGeom>
        </p:spPr>
      </p:pic>
      <p:sp>
        <p:nvSpPr>
          <p:cNvPr id="65" name="TextBox 72"/>
          <p:cNvSpPr txBox="1">
            <a:spLocks noChangeArrowheads="1"/>
          </p:cNvSpPr>
          <p:nvPr/>
        </p:nvSpPr>
        <p:spPr bwMode="auto">
          <a:xfrm>
            <a:off x="-7832538" y="10989840"/>
            <a:ext cx="518457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400" b="1" dirty="0" smtClean="0"/>
              <a:t>(a) No filter, FOV</a:t>
            </a:r>
            <a:endParaRPr lang="en-US" altLang="zh-CN" sz="4400" b="1" dirty="0"/>
          </a:p>
        </p:txBody>
      </p:sp>
      <p:sp>
        <p:nvSpPr>
          <p:cNvPr id="66" name="TextBox 72"/>
          <p:cNvSpPr txBox="1">
            <a:spLocks noChangeArrowheads="1"/>
          </p:cNvSpPr>
          <p:nvPr/>
        </p:nvSpPr>
        <p:spPr bwMode="auto">
          <a:xfrm>
            <a:off x="-1345245" y="10994602"/>
            <a:ext cx="477169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400" b="1" dirty="0" smtClean="0"/>
              <a:t>(a) </a:t>
            </a:r>
            <a:r>
              <a:rPr lang="en-US" altLang="zh-CN" sz="4400" b="1" dirty="0" err="1" smtClean="0"/>
              <a:t>Hanning</a:t>
            </a:r>
            <a:r>
              <a:rPr lang="en-US" altLang="zh-CN" sz="4400" b="1" dirty="0" smtClean="0"/>
              <a:t>, FOV</a:t>
            </a:r>
            <a:endParaRPr lang="en-US" altLang="zh-CN" sz="4400" b="1" dirty="0"/>
          </a:p>
        </p:txBody>
      </p:sp>
      <p:sp>
        <p:nvSpPr>
          <p:cNvPr id="67" name="TextBox 72"/>
          <p:cNvSpPr txBox="1">
            <a:spLocks noChangeArrowheads="1"/>
          </p:cNvSpPr>
          <p:nvPr/>
        </p:nvSpPr>
        <p:spPr bwMode="auto">
          <a:xfrm>
            <a:off x="4647573" y="10994602"/>
            <a:ext cx="534775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400" b="1" dirty="0" smtClean="0"/>
              <a:t>(b) Hamming, FOV</a:t>
            </a:r>
            <a:endParaRPr lang="en-US" altLang="zh-CN" sz="4400" b="1" dirty="0"/>
          </a:p>
        </p:txBody>
      </p:sp>
      <p:sp>
        <p:nvSpPr>
          <p:cNvPr id="68" name="TextBox 72"/>
          <p:cNvSpPr txBox="1">
            <a:spLocks noChangeArrowheads="1"/>
          </p:cNvSpPr>
          <p:nvPr/>
        </p:nvSpPr>
        <p:spPr bwMode="auto">
          <a:xfrm>
            <a:off x="11010012" y="10994602"/>
            <a:ext cx="518457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400" b="1" dirty="0" smtClean="0"/>
              <a:t>(b) Blackman, FOV</a:t>
            </a:r>
            <a:endParaRPr lang="en-US" altLang="zh-CN" sz="4400" b="1" dirty="0"/>
          </a:p>
        </p:txBody>
      </p:sp>
      <p:sp>
        <p:nvSpPr>
          <p:cNvPr id="69" name="TextBox 72"/>
          <p:cNvSpPr txBox="1">
            <a:spLocks noChangeArrowheads="1"/>
          </p:cNvSpPr>
          <p:nvPr/>
        </p:nvSpPr>
        <p:spPr bwMode="auto">
          <a:xfrm>
            <a:off x="17456670" y="10994602"/>
            <a:ext cx="485296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4400" b="1" dirty="0" smtClean="0"/>
              <a:t>(e) No filter, MDD</a:t>
            </a:r>
            <a:endParaRPr lang="en-US" altLang="zh-CN" sz="4400" b="1" dirty="0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3" t="9104" r="8109" b="8396"/>
          <a:stretch/>
        </p:blipFill>
        <p:spPr>
          <a:xfrm>
            <a:off x="21027924" y="1844824"/>
            <a:ext cx="1815110" cy="1932214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917</TotalTime>
  <Pages>0</Pages>
  <Words>32</Words>
  <Characters>0</Characters>
  <Application>Microsoft Office PowerPoint</Application>
  <DocSecurity>0</DocSecurity>
  <PresentationFormat>全屏显示(4:3)</PresentationFormat>
  <Lines>0</Lines>
  <Paragraphs>5</Paragraphs>
  <Slides>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默认设计模板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Seven</dc:creator>
  <cp:lastModifiedBy>Administrator</cp:lastModifiedBy>
  <cp:revision>67</cp:revision>
  <dcterms:created xsi:type="dcterms:W3CDTF">2012-06-06T01:30:27Z</dcterms:created>
  <dcterms:modified xsi:type="dcterms:W3CDTF">2015-09-14T19:32:39Z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2052-8.1.0.2424</vt:lpwstr>
  </property>
</Properties>
</file>